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78"/>
    <p:restoredTop sz="96327"/>
  </p:normalViewPr>
  <p:slideViewPr>
    <p:cSldViewPr snapToGrid="0">
      <p:cViewPr varScale="1">
        <p:scale>
          <a:sx n="147" d="100"/>
          <a:sy n="147" d="100"/>
        </p:scale>
        <p:origin x="2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10/10/22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10/10/22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10/10/22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10/10/22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10/10/22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22-10-10</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NTP-Time-Sync,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NTP-Zeit-Sync,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194560"/>
            <a:ext cx="4561114" cy="406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Software &amp; Protocol</a:t>
            </a:r>
          </a:p>
          <a:p>
            <a:pPr>
              <a:lnSpc>
                <a:spcPct val="100000"/>
              </a:lnSpc>
            </a:pPr>
            <a:r>
              <a:rPr lang="en-GB" sz="1600" dirty="0"/>
              <a:t>Open-Source 3D-printed Case</a:t>
            </a:r>
          </a:p>
          <a:p>
            <a:pPr marL="0" indent="0">
              <a:lnSpc>
                <a:spcPct val="100000"/>
              </a:lnSpc>
              <a:buNone/>
            </a:pPr>
            <a:endParaRPr lang="en-GB" sz="1600" dirty="0"/>
          </a:p>
          <a:p>
            <a:pPr>
              <a:lnSpc>
                <a:spcPct val="100000"/>
              </a:lnSpc>
            </a:pPr>
            <a:r>
              <a:rPr lang="en-GB" sz="1600" dirty="0"/>
              <a:t>Multiple ESP32-Boards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190</TotalTime>
  <Words>517</Words>
  <Application>Microsoft Macintosh PowerPoint</Application>
  <PresentationFormat>On-screen Show (4:3)</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83</cp:revision>
  <dcterms:created xsi:type="dcterms:W3CDTF">2022-08-02T09:00:33Z</dcterms:created>
  <dcterms:modified xsi:type="dcterms:W3CDTF">2022-10-10T19:41:12Z</dcterms:modified>
</cp:coreProperties>
</file>